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7" r:id="rId3"/>
    <p:sldId id="299" r:id="rId4"/>
    <p:sldId id="306" r:id="rId5"/>
    <p:sldId id="300" r:id="rId6"/>
    <p:sldId id="305" r:id="rId7"/>
    <p:sldId id="301" r:id="rId8"/>
    <p:sldId id="285" r:id="rId9"/>
    <p:sldId id="287" r:id="rId10"/>
    <p:sldId id="294" r:id="rId11"/>
    <p:sldId id="289" r:id="rId12"/>
    <p:sldId id="293" r:id="rId13"/>
    <p:sldId id="295" r:id="rId14"/>
    <p:sldId id="298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9" Type="http://schemas.openxmlformats.org/officeDocument/2006/relationships/image" Target="../media/image130.png"/><Relationship Id="rId21" Type="http://schemas.openxmlformats.org/officeDocument/2006/relationships/image" Target="../media/image158.png"/><Relationship Id="rId34" Type="http://schemas.openxmlformats.org/officeDocument/2006/relationships/image" Target="../media/image171.png"/><Relationship Id="rId42" Type="http://schemas.openxmlformats.org/officeDocument/2006/relationships/image" Target="../media/image178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41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32" Type="http://schemas.openxmlformats.org/officeDocument/2006/relationships/image" Target="../media/image169.png"/><Relationship Id="rId37" Type="http://schemas.openxmlformats.org/officeDocument/2006/relationships/image" Target="../media/image174.png"/><Relationship Id="rId40" Type="http://schemas.openxmlformats.org/officeDocument/2006/relationships/image" Target="../media/image176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36" Type="http://schemas.openxmlformats.org/officeDocument/2006/relationships/image" Target="../media/image173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Relationship Id="rId35" Type="http://schemas.openxmlformats.org/officeDocument/2006/relationships/image" Target="../media/image172.png"/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33" Type="http://schemas.openxmlformats.org/officeDocument/2006/relationships/image" Target="../media/image170.png"/><Relationship Id="rId38" Type="http://schemas.openxmlformats.org/officeDocument/2006/relationships/image" Target="../media/image1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.png"/><Relationship Id="rId18" Type="http://schemas.openxmlformats.org/officeDocument/2006/relationships/image" Target="../media/image196.png"/><Relationship Id="rId26" Type="http://schemas.openxmlformats.org/officeDocument/2006/relationships/image" Target="../media/image132.png"/><Relationship Id="rId39" Type="http://schemas.openxmlformats.org/officeDocument/2006/relationships/image" Target="../media/image215.png"/><Relationship Id="rId21" Type="http://schemas.openxmlformats.org/officeDocument/2006/relationships/image" Target="../media/image199.png"/><Relationship Id="rId34" Type="http://schemas.openxmlformats.org/officeDocument/2006/relationships/image" Target="../media/image211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41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24" Type="http://schemas.openxmlformats.org/officeDocument/2006/relationships/image" Target="../media/image202.png"/><Relationship Id="rId32" Type="http://schemas.openxmlformats.org/officeDocument/2006/relationships/image" Target="../media/image209.png"/><Relationship Id="rId37" Type="http://schemas.openxmlformats.org/officeDocument/2006/relationships/image" Target="../media/image133.png"/><Relationship Id="rId40" Type="http://schemas.openxmlformats.org/officeDocument/2006/relationships/image" Target="../media/image216.png"/><Relationship Id="rId5" Type="http://schemas.openxmlformats.org/officeDocument/2006/relationships/image" Target="../media/image184.png"/><Relationship Id="rId15" Type="http://schemas.openxmlformats.org/officeDocument/2006/relationships/image" Target="../media/image131.png"/><Relationship Id="rId23" Type="http://schemas.openxmlformats.org/officeDocument/2006/relationships/image" Target="../media/image201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10" Type="http://schemas.openxmlformats.org/officeDocument/2006/relationships/image" Target="../media/image189.png"/><Relationship Id="rId19" Type="http://schemas.openxmlformats.org/officeDocument/2006/relationships/image" Target="../media/image197.png"/><Relationship Id="rId31" Type="http://schemas.openxmlformats.org/officeDocument/2006/relationships/image" Target="../media/image20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0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12" Type="http://schemas.openxmlformats.org/officeDocument/2006/relationships/image" Target="../media/image191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33" Type="http://schemas.openxmlformats.org/officeDocument/2006/relationships/image" Target="../media/image210.png"/><Relationship Id="rId38" Type="http://schemas.openxmlformats.org/officeDocument/2006/relationships/image" Target="../media/image2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9.png"/><Relationship Id="rId7" Type="http://schemas.openxmlformats.org/officeDocument/2006/relationships/image" Target="../media/image22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126.png"/><Relationship Id="rId4" Type="http://schemas.openxmlformats.org/officeDocument/2006/relationships/image" Target="../media/image220.png"/><Relationship Id="rId9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12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9" Type="http://schemas.openxmlformats.org/officeDocument/2006/relationships/image" Target="../media/image2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268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67.png"/><Relationship Id="rId10" Type="http://schemas.openxmlformats.org/officeDocument/2006/relationships/image" Target="../media/image271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24.png"/><Relationship Id="rId39" Type="http://schemas.openxmlformats.org/officeDocument/2006/relationships/image" Target="../media/image78.png"/><Relationship Id="rId21" Type="http://schemas.openxmlformats.org/officeDocument/2006/relationships/image" Target="../media/image61.png"/><Relationship Id="rId34" Type="http://schemas.openxmlformats.org/officeDocument/2006/relationships/image" Target="../media/image73.png"/><Relationship Id="rId42" Type="http://schemas.openxmlformats.org/officeDocument/2006/relationships/image" Target="../media/image81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8.png"/><Relationship Id="rId41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0.png"/><Relationship Id="rId44" Type="http://schemas.openxmlformats.org/officeDocument/2006/relationships/image" Target="../media/image8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43" Type="http://schemas.openxmlformats.org/officeDocument/2006/relationships/image" Target="../media/image82.png"/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8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4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8.png"/><Relationship Id="rId3" Type="http://schemas.openxmlformats.org/officeDocument/2006/relationships/image" Target="../media/image24.png"/><Relationship Id="rId21" Type="http://schemas.openxmlformats.org/officeDocument/2006/relationships/image" Target="../media/image113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7.png"/><Relationship Id="rId2" Type="http://schemas.openxmlformats.org/officeDocument/2006/relationships/image" Target="../media/image65.png"/><Relationship Id="rId16" Type="http://schemas.openxmlformats.org/officeDocument/2006/relationships/image" Target="../media/image109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67.png"/><Relationship Id="rId15" Type="http://schemas.openxmlformats.org/officeDocument/2006/relationships/image" Target="../media/image108.png"/><Relationship Id="rId23" Type="http://schemas.openxmlformats.org/officeDocument/2006/relationships/image" Target="../media/image115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66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20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67.png"/><Relationship Id="rId5" Type="http://schemas.openxmlformats.org/officeDocument/2006/relationships/image" Target="../media/image123.png"/><Relationship Id="rId15" Type="http://schemas.openxmlformats.org/officeDocument/2006/relationships/image" Target="../media/image131.png"/><Relationship Id="rId10" Type="http://schemas.openxmlformats.org/officeDocument/2006/relationships/image" Target="../media/image66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0EC6B0-1A8B-8D53-D3C0-CB1FDDBF7133}"/>
              </a:ext>
            </a:extLst>
          </p:cNvPr>
          <p:cNvGrpSpPr/>
          <p:nvPr/>
        </p:nvGrpSpPr>
        <p:grpSpPr>
          <a:xfrm>
            <a:off x="2379657" y="3995209"/>
            <a:ext cx="3309944" cy="2546881"/>
            <a:chOff x="2379657" y="3995209"/>
            <a:chExt cx="3309944" cy="25468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71A4FB-3028-D8FD-6620-65F525F1CF2E}"/>
                </a:ext>
              </a:extLst>
            </p:cNvPr>
            <p:cNvGrpSpPr/>
            <p:nvPr/>
          </p:nvGrpSpPr>
          <p:grpSpPr>
            <a:xfrm>
              <a:off x="2379661" y="3995209"/>
              <a:ext cx="3309940" cy="2546880"/>
              <a:chOff x="2379661" y="3995209"/>
              <a:chExt cx="3309940" cy="254688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1C3CF4-A1F6-A5A7-D2D3-BC147AA0A230}"/>
                  </a:ext>
                </a:extLst>
              </p:cNvPr>
              <p:cNvGrpSpPr/>
              <p:nvPr/>
            </p:nvGrpSpPr>
            <p:grpSpPr>
              <a:xfrm>
                <a:off x="2379661" y="3995209"/>
                <a:ext cx="3309940" cy="2546880"/>
                <a:chOff x="2379661" y="3995209"/>
                <a:chExt cx="3309940" cy="2546880"/>
              </a:xfrm>
            </p:grpSpPr>
            <p:pic>
              <p:nvPicPr>
                <p:cNvPr id="7176" name="Picture 8">
                  <a:extLst>
                    <a:ext uri="{FF2B5EF4-FFF2-40B4-BE49-F238E27FC236}">
                      <a16:creationId xmlns:a16="http://schemas.microsoft.com/office/drawing/2014/main" id="{BD177968-A97A-9BA3-C8AE-1099645CCC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03DB5F74-5949-086C-199C-A593AC56B2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1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A9C8647-5A1A-2CF1-1209-D0D82208B6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1" y="4056591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1788847F-C409-D560-B2DA-91E193C64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7" y="4117976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925756" y="1078797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FA804-FD3E-8CB2-5142-AA1D5B804536}"/>
              </a:ext>
            </a:extLst>
          </p:cNvPr>
          <p:cNvGrpSpPr/>
          <p:nvPr/>
        </p:nvGrpSpPr>
        <p:grpSpPr>
          <a:xfrm>
            <a:off x="6147086" y="4552411"/>
            <a:ext cx="3098512" cy="2317852"/>
            <a:chOff x="6226316" y="4547681"/>
            <a:chExt cx="3098512" cy="23178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CFE60D3-58F6-C70A-E6AD-59423CB63BDC}"/>
                </a:ext>
              </a:extLst>
            </p:cNvPr>
            <p:cNvGrpSpPr/>
            <p:nvPr/>
          </p:nvGrpSpPr>
          <p:grpSpPr>
            <a:xfrm>
              <a:off x="6292804" y="4547681"/>
              <a:ext cx="3032024" cy="2285997"/>
              <a:chOff x="6245593" y="4669905"/>
              <a:chExt cx="3032024" cy="228599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F878627-2E8D-C156-0562-F290A49FDC56}"/>
                  </a:ext>
                </a:extLst>
              </p:cNvPr>
              <p:cNvGrpSpPr/>
              <p:nvPr/>
            </p:nvGrpSpPr>
            <p:grpSpPr>
              <a:xfrm>
                <a:off x="6245593" y="4669905"/>
                <a:ext cx="3032024" cy="2285997"/>
                <a:chOff x="6166498" y="4551977"/>
                <a:chExt cx="3032024" cy="2285997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4FF8F5A-42E5-6443-36B5-3089FBF3E9F6}"/>
                    </a:ext>
                  </a:extLst>
                </p:cNvPr>
                <p:cNvGrpSpPr/>
                <p:nvPr/>
              </p:nvGrpSpPr>
              <p:grpSpPr>
                <a:xfrm>
                  <a:off x="6166498" y="4551977"/>
                  <a:ext cx="3032024" cy="2285997"/>
                  <a:chOff x="6166498" y="4551977"/>
                  <a:chExt cx="3032024" cy="228599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1042EC2-DA3F-4206-AC91-F3D6FAE369C1}"/>
                      </a:ext>
                    </a:extLst>
                  </p:cNvPr>
                  <p:cNvGrpSpPr/>
                  <p:nvPr/>
                </p:nvGrpSpPr>
                <p:grpSpPr>
                  <a:xfrm>
                    <a:off x="6166498" y="4551977"/>
                    <a:ext cx="3032024" cy="2285997"/>
                    <a:chOff x="6130747" y="4518253"/>
                    <a:chExt cx="3032024" cy="2285997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8E016DE7-7AA1-53FC-44C8-52D97ED3FF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30747" y="4518253"/>
                      <a:ext cx="3024580" cy="2285997"/>
                      <a:chOff x="6130747" y="4518253"/>
                      <a:chExt cx="3024580" cy="2285997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716C4EF3-5A3C-CC93-A4EE-2DE27BBAF6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179" y="4746963"/>
                        <a:ext cx="2809065" cy="2057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0" name="Picture 6">
                        <a:extLst>
                          <a:ext uri="{FF2B5EF4-FFF2-40B4-BE49-F238E27FC236}">
                            <a16:creationId xmlns:a16="http://schemas.microsoft.com/office/drawing/2014/main" id="{CD7F1648-CAF2-366A-0FB2-28E9B98773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747" y="4518253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7" name="Picture 4">
                      <a:extLst>
                        <a:ext uri="{FF2B5EF4-FFF2-40B4-BE49-F238E27FC236}">
                          <a16:creationId xmlns:a16="http://schemas.microsoft.com/office/drawing/2014/main" id="{007702ED-AA04-C7C3-45B8-562BC2C02D4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38190" y="4551828"/>
                      <a:ext cx="3024581" cy="22151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7" name="Picture 4">
                    <a:extLst>
                      <a:ext uri="{FF2B5EF4-FFF2-40B4-BE49-F238E27FC236}">
                        <a16:creationId xmlns:a16="http://schemas.microsoft.com/office/drawing/2014/main" id="{F73D4492-14CD-3B3B-B9DE-4E27BEA213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8940" y="4700834"/>
                    <a:ext cx="2809066" cy="20572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1" name="Picture 4">
                  <a:extLst>
                    <a:ext uri="{FF2B5EF4-FFF2-40B4-BE49-F238E27FC236}">
                      <a16:creationId xmlns:a16="http://schemas.microsoft.com/office/drawing/2014/main" id="{655E8775-0A2D-56AB-EFFC-C9BDE61CC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8054" y="4654703"/>
                  <a:ext cx="2809066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2497F4C-09D4-AAD2-6A2F-CE8DA1F48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7149" y="4714679"/>
                <a:ext cx="2926538" cy="2143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4B42101F-1F5A-4336-E7B4-02F5872F9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6316" y="4650407"/>
              <a:ext cx="3024582" cy="221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− 9.63949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27480</TotalTime>
  <Words>635</Words>
  <Application>Microsoft Office PowerPoint</Application>
  <PresentationFormat>Widescreen</PresentationFormat>
  <Paragraphs>104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199</cp:revision>
  <dcterms:created xsi:type="dcterms:W3CDTF">2023-07-26T17:49:20Z</dcterms:created>
  <dcterms:modified xsi:type="dcterms:W3CDTF">2024-12-10T00:46:12Z</dcterms:modified>
</cp:coreProperties>
</file>